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42918"/>
            <a:ext cx="7772400" cy="1928826"/>
          </a:xfrm>
        </p:spPr>
        <p:txBody>
          <a:bodyPr>
            <a:noAutofit/>
          </a:bodyPr>
          <a:lstStyle/>
          <a:p>
            <a:r>
              <a:rPr lang="ru-RU" sz="5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Поход в березовую рощу  </a:t>
            </a:r>
            <a:br>
              <a:rPr lang="ru-RU" sz="5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5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«Мы идем смотреть Родину»</a:t>
            </a:r>
            <a:endParaRPr lang="ru-RU" sz="5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143248"/>
            <a:ext cx="7143800" cy="32861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Презентация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 рамках </a:t>
            </a:r>
            <a:r>
              <a:rPr lang="ru-RU" sz="2800" dirty="0" err="1" smtClean="0">
                <a:solidFill>
                  <a:schemeClr val="tx1"/>
                </a:solidFill>
              </a:rPr>
              <a:t>детско</a:t>
            </a:r>
            <a:r>
              <a:rPr lang="ru-RU" sz="2800" dirty="0" smtClean="0">
                <a:solidFill>
                  <a:schemeClr val="tx1"/>
                </a:solidFill>
              </a:rPr>
              <a:t> – родительского клуба                      «Мы семья» </a:t>
            </a:r>
            <a:r>
              <a:rPr lang="ru-RU" dirty="0" smtClean="0">
                <a:solidFill>
                  <a:schemeClr val="tx1"/>
                </a:solidFill>
              </a:rPr>
              <a:t>      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</a:t>
            </a:r>
            <a:r>
              <a:rPr lang="ru-RU" sz="1800" dirty="0" smtClean="0"/>
              <a:t>Воспитатели МБДОУ «Одуванчик»                                                                 Куклина Я.Г; Рудова С.В                                                                               Назарово 2016г.</a:t>
            </a:r>
            <a:endParaRPr lang="ru-RU" sz="1800" dirty="0"/>
          </a:p>
        </p:txBody>
      </p:sp>
      <p:pic>
        <p:nvPicPr>
          <p:cNvPr id="4098" name="Picture 2" descr="C:\Users\Яна_2\Desktop\12a19b2c222a7736b33d90e3999f92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143356"/>
            <a:ext cx="271464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Яна_2\Desktop\Осенние-листь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143512"/>
            <a:ext cx="1702347" cy="1401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Яна_2\Desktop\Осенние-листь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184496">
            <a:off x="7215206" y="2214554"/>
            <a:ext cx="1702347" cy="1401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Яна_2\Desktop\Осенние-листь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52266">
            <a:off x="500034" y="1857364"/>
            <a:ext cx="1702347" cy="1401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Бой богатырей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00892" y="2071678"/>
            <a:ext cx="2143108" cy="405448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Да!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Нелегко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удержаться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бревне!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желающих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испытать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богатырскую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силу было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 мало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Яна_2\Desktop\112NIKON\DSCN3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6590751" cy="494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Музыкальная пауза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29454" y="2143116"/>
            <a:ext cx="2214546" cy="42148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Танцы под музыку, да на природе, одно удовольствие!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Яна_2\Desktop\112NIKON\DSCN3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6590751" cy="494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Пикник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86578" y="1928802"/>
            <a:ext cx="1857388" cy="41434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Бутерброды    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горячим чаем на природе – вкуснее не бывает! Спасибо мамочкам за заботу!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Яна_2\Desktop\112NIKON\DSCN3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500175"/>
            <a:ext cx="6382133" cy="478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Я люблю Назарово!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29454" y="2285992"/>
            <a:ext cx="2000264" cy="30718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  в любое время года, красив, мой родной город!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Яна_2\Desktop\112NIKON\DSCN3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6689035" cy="5016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Осенние листья по ветру кружат,</a:t>
            </a:r>
          </a:p>
          <a:p>
            <a:pPr>
              <a:buNone/>
            </a:pPr>
            <a:r>
              <a:rPr lang="ru-RU" sz="2400" dirty="0" smtClean="0"/>
              <a:t>Осенние листья в тревоге вопят:</a:t>
            </a:r>
          </a:p>
          <a:p>
            <a:pPr>
              <a:buNone/>
            </a:pPr>
            <a:r>
              <a:rPr lang="ru-RU" sz="2400" dirty="0" smtClean="0"/>
              <a:t>«Все гибнет, все гибнет! Ты черен и гол, </a:t>
            </a:r>
          </a:p>
          <a:p>
            <a:pPr>
              <a:buNone/>
            </a:pPr>
            <a:r>
              <a:rPr lang="ru-RU" sz="2400" dirty="0" smtClean="0"/>
              <a:t>О лес наш родимый, конец твой пришел!»</a:t>
            </a:r>
          </a:p>
          <a:p>
            <a:pPr>
              <a:buNone/>
            </a:pPr>
            <a:r>
              <a:rPr lang="ru-RU" sz="2400" dirty="0" smtClean="0"/>
              <a:t>Не слышит тревоги их царственный лес.</a:t>
            </a:r>
          </a:p>
          <a:p>
            <a:pPr>
              <a:buNone/>
            </a:pPr>
            <a:r>
              <a:rPr lang="ru-RU" sz="2400" dirty="0" smtClean="0"/>
              <a:t>Под темной лазурью суровых небес</a:t>
            </a:r>
          </a:p>
          <a:p>
            <a:pPr>
              <a:buNone/>
            </a:pPr>
            <a:r>
              <a:rPr lang="ru-RU" sz="2400" dirty="0" smtClean="0"/>
              <a:t>Его спеленали могучие сны,</a:t>
            </a:r>
          </a:p>
          <a:p>
            <a:pPr>
              <a:buNone/>
            </a:pPr>
            <a:r>
              <a:rPr lang="ru-RU" sz="2400" dirty="0" smtClean="0"/>
              <a:t>И зреет в нем сила для новой весны.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А.Н.Майков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Пояснительная записка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8" y="2000240"/>
            <a:ext cx="2714612" cy="409733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Беседуя с детьми о родном городе Назарово, у детей  возникла      идея - сходить всем вместе в березовую рощу.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Яна_2\Desktop\41301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6393600" cy="479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Цель и задачи похода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познавательного интереса                   к природе родного края: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полюбоваться природой родного края;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привить навыки экологически грамотного поведения во время похода;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укрепить здоровье в процессе общения с природой;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доставить эстетическое наслаждение.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Яна_2\Desktop\Осенние-листь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488284">
            <a:off x="7441653" y="5143512"/>
            <a:ext cx="1702347" cy="1401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43702" y="1857364"/>
            <a:ext cx="2500298" cy="4268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Яна_2\Desktop\img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9009"/>
            <a:ext cx="8572560" cy="6426841"/>
          </a:xfrm>
          <a:prstGeom prst="rect">
            <a:avLst/>
          </a:prstGeom>
          <a:noFill/>
        </p:spPr>
      </p:pic>
      <p:pic>
        <p:nvPicPr>
          <p:cNvPr id="5" name="Picture 3" descr="C:\Users\Яна_2\Desktop\Осенние-листь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735251">
            <a:off x="5929322" y="4643446"/>
            <a:ext cx="1702347" cy="1401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Инструктаж перед походом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1928802"/>
            <a:ext cx="3428992" cy="29289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Переходим дорогу только по правилам дорожного движения!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Яна_2\Desktop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573681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Яна_2\Desktop\1422536532foto2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500538"/>
            <a:ext cx="3143283" cy="2357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Яна_2\Desktop\orig_1226d268a461726198ab83a3e0afc8d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429132"/>
            <a:ext cx="1428747" cy="214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Выбираем место для привала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72330" y="2571744"/>
            <a:ext cx="2071670" cy="3554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Эта полянка для привала, нам нравится!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Яна_2\Desktop\112NIKON\DSCN3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6590751" cy="494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Встреча со сказочным персонажем Лесовичком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16" y="2428868"/>
            <a:ext cx="2285984" cy="39290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Интересный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рассказ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Лесовичка о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русской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березке и о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том, как он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рад встрече с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ребятами!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Яна_2\Desktop\112NIKON\DSCN3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6590751" cy="494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Поможем </a:t>
            </a:r>
            <a:r>
              <a:rPr lang="ru-RU" sz="4000" dirty="0" err="1" smtClean="0"/>
              <a:t>Лесовичку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dirty="0" smtClean="0"/>
              <a:t>собрать листья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16" y="2214554"/>
            <a:ext cx="2143108" cy="3911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девочки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наполнили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свою 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орзину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листьями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быстрее!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Яна_2\Desktop\112NIKON\DSCN3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6590751" cy="494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Игра «Волк и зайцы»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72330" y="2500306"/>
            <a:ext cx="1857388" cy="362585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Каждый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хотел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быть волком!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Яна_2\Desktop\112NIKON\DSCN3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6590751" cy="494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293</Words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Поход в березовую рощу       «Мы идем смотреть Родину»</vt:lpstr>
      <vt:lpstr>Пояснительная записка</vt:lpstr>
      <vt:lpstr>Цель и задачи похода</vt:lpstr>
      <vt:lpstr>Слайд 4</vt:lpstr>
      <vt:lpstr>Инструктаж перед походом</vt:lpstr>
      <vt:lpstr>Выбираем место для привала</vt:lpstr>
      <vt:lpstr>Встреча со сказочным персонажем Лесовичком</vt:lpstr>
      <vt:lpstr>Поможем Лесовичку  собрать листья</vt:lpstr>
      <vt:lpstr>Игра «Волк и зайцы»</vt:lpstr>
      <vt:lpstr>Бой богатырей</vt:lpstr>
      <vt:lpstr>Музыкальная пауза</vt:lpstr>
      <vt:lpstr>Пикник</vt:lpstr>
      <vt:lpstr>Я люблю Назарово!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                                                         в рамках детско – родительского клуба «Мы семья»</dc:title>
  <dc:creator>Пользователь</dc:creator>
  <cp:lastModifiedBy>Пользователь</cp:lastModifiedBy>
  <cp:revision>27</cp:revision>
  <dcterms:created xsi:type="dcterms:W3CDTF">2016-10-24T01:53:19Z</dcterms:created>
  <dcterms:modified xsi:type="dcterms:W3CDTF">2017-11-12T08:09:27Z</dcterms:modified>
</cp:coreProperties>
</file>